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4F445-3B29-46E3-AFAA-285368A319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B4F98-F2F1-41F7-9544-3D0B5AC3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196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B4F98-F2F1-41F7-9544-3D0B5AC39AB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98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Собран на основе конструкции из металлического профиля для увеличения жёсткости конструкции. Со всех сторон робот облицован металлическими пластинами, к которым крепятся 6 ходовых моторов. В данный момент находится на стадии детализации. Длина и ширина робота были заданы, исходя из размеров манипулятора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B4F98-F2F1-41F7-9544-3D0B5AC39AB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7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0ABBD-8F7C-479E-8CB3-94B521ECA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12B0D4-1BCD-43FE-9634-8A97CC4FB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75402B-FAE8-4AEF-B809-44730C2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981732-D866-4900-B350-E29EED7D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16598-1E9A-491A-93EB-3AF207F8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11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797D9-678D-496E-A6B2-75BC1201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C06271-22DF-4405-95A7-5DAD27034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E4013-9B10-4D29-B2E8-0B3255EE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CB255-CABB-436D-9D65-51CE8B26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9B04AC-F850-428E-BFE4-ADADD5E1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57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A7BBC2-4A28-4B57-B4A8-2FEDF4F7B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F042FF-D900-4AC1-8BA4-37FA7A20E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39B77-F9DB-43EC-9CB0-F735D1AC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32DC2E-54FE-4733-B255-A3F55274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2FFB2-8FB7-48B5-9219-0B382819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26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C6020-1185-4141-8E86-B0CE71CB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888F64-4FEB-465E-B650-82301684F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84045-2863-452A-BA40-5C7999A2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68204-6C78-477A-845B-5CDA2A11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9A5AC6-AA30-473A-A2EA-5F0C9114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73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83229-FA8E-4683-9B66-F3EBA25E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494C8B-FCA4-4BF8-98F1-9AAF0B635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59F65-75A1-4B7C-8CA9-4CFD6C4B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13C79D-36EA-48EF-BFC8-A42C3557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0713BD-38C0-4B20-9CDB-EF84A68B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44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E7A7B-61FE-47D2-961E-3102B6B6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92CA13-515A-472F-B952-6A9B894C5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2001A5-55BA-4D87-BC72-8833F3328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7B66B9-C828-466A-AE8F-72DAF1DD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1305FE-51C5-4749-B23E-D19E9860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A5AE74-8957-4E21-B52E-D61657C9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FA3DF-5878-44F0-9C34-7108C0AF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B9AC51-C622-420A-8EC2-2E2E7AA00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1896C1-FFE3-4048-9428-1105EE58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B779A0-9485-439A-A709-290739BDF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0FCC2B-8F61-457A-AA2A-EEC99A90A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0CC7C2A-6A05-4FE8-AFC7-C19B5721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9B8B29-DDF3-4715-A418-4C065CA2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5C4123-E674-42B6-A0AA-85FA05D6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28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A2C72-23A6-4A55-A2C8-B7300CC7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52B2B5-89DE-4D68-B742-8277CB26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5C9F48-991D-42C1-98EE-64EB258B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207C1-37D3-4882-B102-5F3A966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91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03A4BE-EA51-44A8-98E4-D13B9522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239A0E-9CB4-4912-8B88-F4305C0B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F52881-ABEB-45BD-9CAE-F26BB40F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42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ADF31-1C57-4C75-9EFE-518D0BE3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38E9F3-6739-4848-9DBD-A45223EE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81C9CC-1273-45D7-A1D1-923B50A1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280CA0-7D81-4F6F-A2B9-889CBE7E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B3F81D-80D1-44E7-9065-9733DBD08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DAD974-C192-4B88-90E5-02251E6A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08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0B88A-764D-484F-997A-34B5329F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63B47A-2268-4CAB-954E-1D0B19C27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F3FFCD-A62C-451E-8F9D-0D09F2384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C99D23-EF93-434D-BA92-C313BA04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820DF4-B66E-4BE9-B883-A51A418E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85B136-ACC0-473A-BE63-E41EC6D7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95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7BB0D-F96D-4529-B9C1-FFBDBDE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C11C9-E0DF-4D0F-BBD3-96458918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98B2A-4970-403B-B4E9-8645FA1C0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E0652-2BE1-4BBD-959C-79D6C3AE1247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43ADB1-E9A2-4C81-883C-A8702992E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BA69A-1F86-455D-883F-23D439CBE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28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53AD7E-60D4-477F-BFB6-969D383D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8783" r="3628"/>
          <a:stretch/>
        </p:blipFill>
        <p:spPr>
          <a:xfrm>
            <a:off x="3890469" y="274867"/>
            <a:ext cx="7953828" cy="48840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AE2B3-B7E3-4F5A-98DB-FEFAB4CB1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572000" cy="1193800"/>
          </a:xfrm>
        </p:spPr>
        <p:txBody>
          <a:bodyPr/>
          <a:lstStyle/>
          <a:p>
            <a:pPr algn="l"/>
            <a:r>
              <a:rPr lang="ru-RU" b="1" dirty="0">
                <a:latin typeface="GOST Type AU" panose="02000306020200020003" pitchFamily="2" charset="0"/>
              </a:rPr>
              <a:t>    Победитель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6D8B53-C527-4381-BF31-5ECAEBC3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8587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4400" dirty="0" err="1">
                <a:latin typeface="GOST Type AU" panose="02000306020200020003" pitchFamily="2" charset="0"/>
              </a:rPr>
              <a:t>Расстриженков</a:t>
            </a:r>
            <a:r>
              <a:rPr lang="ru-RU" sz="4400" dirty="0">
                <a:latin typeface="GOST Type AU" panose="02000306020200020003" pitchFamily="2" charset="0"/>
              </a:rPr>
              <a:t> Иван</a:t>
            </a:r>
          </a:p>
          <a:p>
            <a:pPr algn="l"/>
            <a:r>
              <a:rPr lang="ru-RU" sz="4400" dirty="0">
                <a:latin typeface="GOST Type AU" panose="02000306020200020003" pitchFamily="2" charset="0"/>
              </a:rPr>
              <a:t>Васильев Игорь</a:t>
            </a:r>
          </a:p>
        </p:txBody>
      </p:sp>
    </p:spTree>
    <p:extLst>
      <p:ext uri="{BB962C8B-B14F-4D97-AF65-F5344CB8AC3E}">
        <p14:creationId xmlns:p14="http://schemas.microsoft.com/office/powerpoint/2010/main" val="2310156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F8580-9B6B-40A7-99FF-AA92DAFA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GOST Type AU" panose="02000306020200020003" pitchFamily="2" charset="0"/>
              </a:rPr>
              <a:t>    </a:t>
            </a:r>
            <a:r>
              <a:rPr lang="ru-RU" b="1" dirty="0">
                <a:latin typeface="GOST Type AU" panose="02000306020200020003" pitchFamily="2" charset="0"/>
              </a:rPr>
              <a:t>Что на данном этапе есть? +планы</a:t>
            </a:r>
          </a:p>
        </p:txBody>
      </p:sp>
    </p:spTree>
    <p:extLst>
      <p:ext uri="{BB962C8B-B14F-4D97-AF65-F5344CB8AC3E}">
        <p14:creationId xmlns:p14="http://schemas.microsoft.com/office/powerpoint/2010/main" val="167256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51F28-1815-497F-8EB4-F806EA73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3917" cy="964272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</a:t>
            </a:r>
            <a:r>
              <a:rPr lang="en-US" b="1" dirty="0" err="1">
                <a:latin typeface="GOST Type AU" panose="02000306020200020003" pitchFamily="2" charset="0"/>
              </a:rPr>
              <a:t>RHex</a:t>
            </a:r>
            <a:endParaRPr lang="ru-RU" b="1" dirty="0">
              <a:latin typeface="GOST Type AU" panose="02000306020200020003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B4C922-D2D9-4FA2-B701-06BC2F08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5" y="2157705"/>
            <a:ext cx="386550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852FA-6D73-4245-AEE6-DFEB53DD20A5}"/>
              </a:ext>
            </a:extLst>
          </p:cNvPr>
          <p:cNvSpPr txBox="1"/>
          <p:nvPr/>
        </p:nvSpPr>
        <p:spPr>
          <a:xfrm>
            <a:off x="226683" y="5541357"/>
            <a:ext cx="406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OST Type AU" panose="02000306020200020003" pitchFamily="2" charset="0"/>
              </a:rPr>
              <a:t>Авторы: </a:t>
            </a:r>
            <a:r>
              <a:rPr lang="en-US" sz="3200" dirty="0">
                <a:latin typeface="GOST Type AU" panose="02000306020200020003" pitchFamily="2" charset="0"/>
              </a:rPr>
              <a:t>Boston Dynamics</a:t>
            </a:r>
            <a:endParaRPr lang="ru-RU" sz="3200" dirty="0">
              <a:latin typeface="GOST Type AU" panose="02000306020200020003" pitchFamily="2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3049138-E9E8-4A02-91C8-68EB34540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" b="8312"/>
          <a:stretch/>
        </p:blipFill>
        <p:spPr>
          <a:xfrm>
            <a:off x="5289318" y="2004412"/>
            <a:ext cx="6572250" cy="31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5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07636-1CDE-42FA-8470-F865EF56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i="0" dirty="0">
                <a:effectLst/>
                <a:latin typeface="GOST Type AU" panose="02000306020200020003" pitchFamily="2" charset="0"/>
              </a:rPr>
              <a:t>    </a:t>
            </a:r>
            <a:r>
              <a:rPr lang="en-US" b="1" i="0" dirty="0">
                <a:effectLst/>
                <a:latin typeface="GOST Type AU" panose="02000306020200020003" pitchFamily="2" charset="0"/>
              </a:rPr>
              <a:t>Woodpecker-inspired arm</a:t>
            </a:r>
            <a:br>
              <a:rPr lang="en-US" b="1" i="0" dirty="0">
                <a:effectLst/>
                <a:latin typeface="Roboto" panose="020B0604020202020204" pitchFamily="2" charset="0"/>
              </a:rPr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89978-1955-443E-8443-4E1BBD31E0CF}"/>
              </a:ext>
            </a:extLst>
          </p:cNvPr>
          <p:cNvSpPr txBox="1"/>
          <p:nvPr/>
        </p:nvSpPr>
        <p:spPr>
          <a:xfrm>
            <a:off x="4593771" y="324433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EDD647-2C2A-46CB-ACC7-CD73B1D2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6" y="1230367"/>
            <a:ext cx="6696981" cy="37658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AA2627-6240-4B1F-B7E3-1A19EA98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4119">
            <a:off x="45128" y="2790725"/>
            <a:ext cx="5265908" cy="2173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33638F-0004-4A43-BFDC-3E22CD157362}"/>
              </a:ext>
            </a:extLst>
          </p:cNvPr>
          <p:cNvSpPr txBox="1"/>
          <p:nvPr/>
        </p:nvSpPr>
        <p:spPr>
          <a:xfrm>
            <a:off x="6671333" y="6180520"/>
            <a:ext cx="534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Авторы: </a:t>
            </a:r>
            <a:r>
              <a:rPr lang="en-US" dirty="0" err="1"/>
              <a:t>Ayato</a:t>
            </a:r>
            <a:r>
              <a:rPr lang="en-US" dirty="0"/>
              <a:t> </a:t>
            </a:r>
            <a:r>
              <a:rPr lang="en-US" dirty="0" err="1"/>
              <a:t>Kanada</a:t>
            </a:r>
            <a:r>
              <a:rPr lang="ru-RU" dirty="0"/>
              <a:t>, </a:t>
            </a:r>
            <a:r>
              <a:rPr lang="en-US" dirty="0"/>
              <a:t>Koki Honda</a:t>
            </a:r>
            <a:r>
              <a:rPr lang="ru-RU" dirty="0"/>
              <a:t>, </a:t>
            </a:r>
            <a:r>
              <a:rPr lang="en-US" dirty="0" err="1"/>
              <a:t>Motoji</a:t>
            </a:r>
            <a:r>
              <a:rPr lang="en-US" dirty="0"/>
              <a:t> Yamamoto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83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E1429-A79C-44CC-83D2-83449745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99060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Концепция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F49251-C2EA-48BA-A52E-80CE45F2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4" y="4148937"/>
            <a:ext cx="386550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035443-7C7E-4074-9F00-529E7C81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74" y="899060"/>
            <a:ext cx="6550928" cy="2933226"/>
          </a:xfrm>
          <a:prstGeom prst="rect">
            <a:avLst/>
          </a:prstGeom>
        </p:spPr>
      </p:pic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DB587683-9EBD-4228-BE19-AFFC8BB28DE7}"/>
              </a:ext>
            </a:extLst>
          </p:cNvPr>
          <p:cNvSpPr/>
          <p:nvPr/>
        </p:nvSpPr>
        <p:spPr>
          <a:xfrm>
            <a:off x="3645974" y="3119490"/>
            <a:ext cx="2160000" cy="2160000"/>
          </a:xfrm>
          <a:custGeom>
            <a:avLst/>
            <a:gdLst>
              <a:gd name="connsiteX0" fmla="*/ 286308 w 2160000"/>
              <a:gd name="connsiteY0" fmla="*/ 825984 h 2160000"/>
              <a:gd name="connsiteX1" fmla="*/ 825984 w 2160000"/>
              <a:gd name="connsiteY1" fmla="*/ 825984 h 2160000"/>
              <a:gd name="connsiteX2" fmla="*/ 825984 w 2160000"/>
              <a:gd name="connsiteY2" fmla="*/ 286308 h 2160000"/>
              <a:gd name="connsiteX3" fmla="*/ 1334016 w 2160000"/>
              <a:gd name="connsiteY3" fmla="*/ 286308 h 2160000"/>
              <a:gd name="connsiteX4" fmla="*/ 1334016 w 2160000"/>
              <a:gd name="connsiteY4" fmla="*/ 825984 h 2160000"/>
              <a:gd name="connsiteX5" fmla="*/ 1873692 w 2160000"/>
              <a:gd name="connsiteY5" fmla="*/ 825984 h 2160000"/>
              <a:gd name="connsiteX6" fmla="*/ 1873692 w 2160000"/>
              <a:gd name="connsiteY6" fmla="*/ 1334016 h 2160000"/>
              <a:gd name="connsiteX7" fmla="*/ 1334016 w 2160000"/>
              <a:gd name="connsiteY7" fmla="*/ 1334016 h 2160000"/>
              <a:gd name="connsiteX8" fmla="*/ 1334016 w 2160000"/>
              <a:gd name="connsiteY8" fmla="*/ 1873692 h 2160000"/>
              <a:gd name="connsiteX9" fmla="*/ 825984 w 2160000"/>
              <a:gd name="connsiteY9" fmla="*/ 1873692 h 2160000"/>
              <a:gd name="connsiteX10" fmla="*/ 825984 w 2160000"/>
              <a:gd name="connsiteY10" fmla="*/ 1334016 h 2160000"/>
              <a:gd name="connsiteX11" fmla="*/ 286308 w 2160000"/>
              <a:gd name="connsiteY11" fmla="*/ 1334016 h 2160000"/>
              <a:gd name="connsiteX12" fmla="*/ 286308 w 2160000"/>
              <a:gd name="connsiteY12" fmla="*/ 825984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000" h="2160000" fill="none" extrusionOk="0">
                <a:moveTo>
                  <a:pt x="286308" y="825984"/>
                </a:moveTo>
                <a:cubicBezTo>
                  <a:pt x="468542" y="800262"/>
                  <a:pt x="654278" y="840786"/>
                  <a:pt x="825984" y="825984"/>
                </a:cubicBezTo>
                <a:cubicBezTo>
                  <a:pt x="847719" y="678633"/>
                  <a:pt x="802084" y="419643"/>
                  <a:pt x="825984" y="286308"/>
                </a:cubicBezTo>
                <a:cubicBezTo>
                  <a:pt x="943009" y="281461"/>
                  <a:pt x="1183813" y="275918"/>
                  <a:pt x="1334016" y="286308"/>
                </a:cubicBezTo>
                <a:cubicBezTo>
                  <a:pt x="1330030" y="524133"/>
                  <a:pt x="1308202" y="715564"/>
                  <a:pt x="1334016" y="825984"/>
                </a:cubicBezTo>
                <a:cubicBezTo>
                  <a:pt x="1510975" y="834656"/>
                  <a:pt x="1651218" y="839089"/>
                  <a:pt x="1873692" y="825984"/>
                </a:cubicBezTo>
                <a:cubicBezTo>
                  <a:pt x="1898317" y="975797"/>
                  <a:pt x="1853318" y="1206857"/>
                  <a:pt x="1873692" y="1334016"/>
                </a:cubicBezTo>
                <a:cubicBezTo>
                  <a:pt x="1692087" y="1348617"/>
                  <a:pt x="1561314" y="1346887"/>
                  <a:pt x="1334016" y="1334016"/>
                </a:cubicBezTo>
                <a:cubicBezTo>
                  <a:pt x="1352712" y="1567640"/>
                  <a:pt x="1324237" y="1613620"/>
                  <a:pt x="1334016" y="1873692"/>
                </a:cubicBezTo>
                <a:cubicBezTo>
                  <a:pt x="1098233" y="1879587"/>
                  <a:pt x="956212" y="1861796"/>
                  <a:pt x="825984" y="1873692"/>
                </a:cubicBezTo>
                <a:cubicBezTo>
                  <a:pt x="848316" y="1726044"/>
                  <a:pt x="802490" y="1523095"/>
                  <a:pt x="825984" y="1334016"/>
                </a:cubicBezTo>
                <a:cubicBezTo>
                  <a:pt x="640284" y="1332365"/>
                  <a:pt x="519162" y="1327134"/>
                  <a:pt x="286308" y="1334016"/>
                </a:cubicBezTo>
                <a:cubicBezTo>
                  <a:pt x="296321" y="1162865"/>
                  <a:pt x="275506" y="1054920"/>
                  <a:pt x="286308" y="825984"/>
                </a:cubicBezTo>
                <a:close/>
              </a:path>
              <a:path w="2160000" h="2160000" stroke="0" extrusionOk="0">
                <a:moveTo>
                  <a:pt x="286308" y="825984"/>
                </a:moveTo>
                <a:cubicBezTo>
                  <a:pt x="494788" y="814192"/>
                  <a:pt x="705713" y="852504"/>
                  <a:pt x="825984" y="825984"/>
                </a:cubicBezTo>
                <a:cubicBezTo>
                  <a:pt x="849456" y="608724"/>
                  <a:pt x="811692" y="401719"/>
                  <a:pt x="825984" y="286308"/>
                </a:cubicBezTo>
                <a:cubicBezTo>
                  <a:pt x="1016878" y="265372"/>
                  <a:pt x="1149280" y="293020"/>
                  <a:pt x="1334016" y="286308"/>
                </a:cubicBezTo>
                <a:cubicBezTo>
                  <a:pt x="1346008" y="395270"/>
                  <a:pt x="1352823" y="622911"/>
                  <a:pt x="1334016" y="825984"/>
                </a:cubicBezTo>
                <a:cubicBezTo>
                  <a:pt x="1577628" y="829594"/>
                  <a:pt x="1734447" y="833040"/>
                  <a:pt x="1873692" y="825984"/>
                </a:cubicBezTo>
                <a:cubicBezTo>
                  <a:pt x="1881524" y="976610"/>
                  <a:pt x="1863754" y="1137993"/>
                  <a:pt x="1873692" y="1334016"/>
                </a:cubicBezTo>
                <a:cubicBezTo>
                  <a:pt x="1609283" y="1330947"/>
                  <a:pt x="1539296" y="1344165"/>
                  <a:pt x="1334016" y="1334016"/>
                </a:cubicBezTo>
                <a:cubicBezTo>
                  <a:pt x="1309078" y="1561793"/>
                  <a:pt x="1345918" y="1631790"/>
                  <a:pt x="1334016" y="1873692"/>
                </a:cubicBezTo>
                <a:cubicBezTo>
                  <a:pt x="1185508" y="1867470"/>
                  <a:pt x="953600" y="1850573"/>
                  <a:pt x="825984" y="1873692"/>
                </a:cubicBezTo>
                <a:cubicBezTo>
                  <a:pt x="816177" y="1707300"/>
                  <a:pt x="838837" y="1561241"/>
                  <a:pt x="825984" y="1334016"/>
                </a:cubicBezTo>
                <a:cubicBezTo>
                  <a:pt x="652749" y="1309850"/>
                  <a:pt x="518436" y="1348612"/>
                  <a:pt x="286308" y="1334016"/>
                </a:cubicBezTo>
                <a:cubicBezTo>
                  <a:pt x="279276" y="1092140"/>
                  <a:pt x="291647" y="1008077"/>
                  <a:pt x="286308" y="8259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accent3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137677946">
                  <a:prstGeom prst="mathPlu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>
              <a:schemeClr val="accent1">
                <a:alpha val="40000"/>
              </a:schemeClr>
            </a:glow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8A080E-E60F-46C4-A6F6-F860201ED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8783" r="3628"/>
          <a:stretch/>
        </p:blipFill>
        <p:spPr>
          <a:xfrm>
            <a:off x="2627087" y="1127233"/>
            <a:ext cx="9564913" cy="587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0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Манипулятор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9E5C1E-FEE5-46CF-8C90-DE9899308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39" y="1728229"/>
            <a:ext cx="6595989" cy="34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5A02-CE08-4BF7-9E6D-F7D708B8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Еще раз про манипулятор</a:t>
            </a:r>
          </a:p>
        </p:txBody>
      </p:sp>
    </p:spTree>
    <p:extLst>
      <p:ext uri="{BB962C8B-B14F-4D97-AF65-F5344CB8AC3E}">
        <p14:creationId xmlns:p14="http://schemas.microsoft.com/office/powerpoint/2010/main" val="177782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906F76-072F-40A1-A63F-52D07BDB8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7" t="20261" r="29294" b="22090"/>
          <a:stretch/>
        </p:blipFill>
        <p:spPr>
          <a:xfrm>
            <a:off x="6459166" y="1498060"/>
            <a:ext cx="5732834" cy="47470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97716-E174-4945-9F7D-0F1866332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16966" r="16448" b="20358"/>
          <a:stretch/>
        </p:blipFill>
        <p:spPr>
          <a:xfrm>
            <a:off x="-64449" y="1193800"/>
            <a:ext cx="6913394" cy="55320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515600" cy="1090013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Конструкция</a:t>
            </a:r>
          </a:p>
        </p:txBody>
      </p:sp>
    </p:spTree>
    <p:extLst>
      <p:ext uri="{BB962C8B-B14F-4D97-AF65-F5344CB8AC3E}">
        <p14:creationId xmlns:p14="http://schemas.microsoft.com/office/powerpoint/2010/main" val="189634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5A02-CE08-4BF7-9E6D-F7D708B8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GOST Type AU" panose="02000306020200020003" pitchFamily="2" charset="0"/>
              </a:rPr>
              <a:t>    </a:t>
            </a:r>
            <a:r>
              <a:rPr lang="ru-RU" b="1" dirty="0">
                <a:latin typeface="GOST Type AU" panose="02000306020200020003" pitchFamily="2" charset="0"/>
              </a:rPr>
              <a:t>Еще раз про конструкцию</a:t>
            </a:r>
          </a:p>
        </p:txBody>
      </p:sp>
    </p:spTree>
    <p:extLst>
      <p:ext uri="{BB962C8B-B14F-4D97-AF65-F5344CB8AC3E}">
        <p14:creationId xmlns:p14="http://schemas.microsoft.com/office/powerpoint/2010/main" val="32042967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101</Words>
  <Application>Microsoft Office PowerPoint</Application>
  <PresentationFormat>Широкоэкранный</PresentationFormat>
  <Paragraphs>18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GOST Type AU</vt:lpstr>
      <vt:lpstr>Roboto</vt:lpstr>
      <vt:lpstr>Тема Office</vt:lpstr>
      <vt:lpstr>    Победитель</vt:lpstr>
      <vt:lpstr>    RHex</vt:lpstr>
      <vt:lpstr>    Woodpecker-inspired arm </vt:lpstr>
      <vt:lpstr>    Концепция</vt:lpstr>
      <vt:lpstr>Презентация PowerPoint</vt:lpstr>
      <vt:lpstr>    Манипулятор</vt:lpstr>
      <vt:lpstr>   Еще раз про манипулятор</vt:lpstr>
      <vt:lpstr>    Конструкция</vt:lpstr>
      <vt:lpstr>    Еще раз про конструкцию</vt:lpstr>
      <vt:lpstr>    Что на данном этапе есть? +планы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Победитель</dc:title>
  <dc:creator>Ivan</dc:creator>
  <cp:lastModifiedBy>Игорь Васильев</cp:lastModifiedBy>
  <cp:revision>5</cp:revision>
  <dcterms:created xsi:type="dcterms:W3CDTF">2024-04-23T13:12:37Z</dcterms:created>
  <dcterms:modified xsi:type="dcterms:W3CDTF">2024-04-23T23:12:55Z</dcterms:modified>
</cp:coreProperties>
</file>